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60514F-5E6D-6FE8-A3D2-BB8C80920C35}" v="1" dt="2024-10-03T11:18:34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47"/>
    <p:restoredTop sz="94715"/>
  </p:normalViewPr>
  <p:slideViewPr>
    <p:cSldViewPr snapToGrid="0">
      <p:cViewPr varScale="1">
        <p:scale>
          <a:sx n="105" d="100"/>
          <a:sy n="105" d="100"/>
        </p:scale>
        <p:origin x="13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CBA5-A3B1-4F3B-AF8B-C8CB99CB7F07}" type="datetimeFigureOut">
              <a:rPr lang="nl-NL" smtClean="0"/>
              <a:t>3-10-2024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7D16C-531E-498E-8375-8F388971FD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49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7D16C-531E-498E-8375-8F388971FDA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609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DDDD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0608240E-0252-1565-A197-494E96C26ABF}"/>
              </a:ext>
            </a:extLst>
          </p:cNvPr>
          <p:cNvGrpSpPr/>
          <p:nvPr userDrawn="1"/>
        </p:nvGrpSpPr>
        <p:grpSpPr>
          <a:xfrm>
            <a:off x="0" y="1153886"/>
            <a:ext cx="12219080" cy="5704114"/>
            <a:chOff x="0" y="1153887"/>
            <a:chExt cx="12219080" cy="5704114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9B7BC870-55CF-7FAD-2FD8-F406D37C2053}"/>
                </a:ext>
              </a:extLst>
            </p:cNvPr>
            <p:cNvSpPr/>
            <p:nvPr userDrawn="1"/>
          </p:nvSpPr>
          <p:spPr>
            <a:xfrm>
              <a:off x="0" y="1153887"/>
              <a:ext cx="12192000" cy="5704114"/>
            </a:xfrm>
            <a:prstGeom prst="rect">
              <a:avLst/>
            </a:prstGeom>
            <a:solidFill>
              <a:srgbClr val="FFE1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62685B4-2BF8-DB3A-61C8-467FE73E3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80" y="5018884"/>
              <a:ext cx="12192000" cy="1835332"/>
            </a:xfrm>
            <a:prstGeom prst="rect">
              <a:avLst/>
            </a:prstGeom>
          </p:spPr>
        </p:pic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1E5CE212-F66A-EF4E-EB5B-868CEEA71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2449" y="3212984"/>
            <a:ext cx="8367101" cy="87895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5800"/>
              </a:lnSpc>
              <a:defRPr sz="5800" b="1">
                <a:latin typeface="+mn-lt"/>
              </a:defRPr>
            </a:lvl1pPr>
          </a:lstStyle>
          <a:p>
            <a:r>
              <a:rPr lang="nl-NL"/>
              <a:t>Ruimte voor een titel</a:t>
            </a:r>
            <a:endParaRPr lang="en-GB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70509D86-1756-6BFF-835E-B884D0F5BA29}"/>
              </a:ext>
            </a:extLst>
          </p:cNvPr>
          <p:cNvGrpSpPr/>
          <p:nvPr userDrawn="1"/>
        </p:nvGrpSpPr>
        <p:grpSpPr>
          <a:xfrm>
            <a:off x="4503066" y="340267"/>
            <a:ext cx="3240027" cy="2046550"/>
            <a:chOff x="4301405" y="239485"/>
            <a:chExt cx="3705286" cy="2340429"/>
          </a:xfrm>
        </p:grpSpPr>
        <p:sp>
          <p:nvSpPr>
            <p:cNvPr id="9" name="Afgeronde rechthoek 8">
              <a:extLst>
                <a:ext uri="{FF2B5EF4-FFF2-40B4-BE49-F238E27FC236}">
                  <a16:creationId xmlns:a16="http://schemas.microsoft.com/office/drawing/2014/main" id="{323F4F35-032C-9A68-1D08-43F35CFD00EF}"/>
                </a:ext>
              </a:extLst>
            </p:cNvPr>
            <p:cNvSpPr/>
            <p:nvPr userDrawn="1"/>
          </p:nvSpPr>
          <p:spPr>
            <a:xfrm>
              <a:off x="4301405" y="239485"/>
              <a:ext cx="3705286" cy="2340429"/>
            </a:xfrm>
            <a:prstGeom prst="roundRect">
              <a:avLst>
                <a:gd name="adj" fmla="val 2125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4EB09C6-E841-06B5-25C1-3600E27D3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08399" y="556238"/>
              <a:ext cx="2629359" cy="1771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815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bas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8C1627C-B4F2-A851-0B6B-CE28FBEA9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1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0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- geel 2 k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FBDAAAA8-13C5-C219-5BE1-A73A4AEA746E}"/>
              </a:ext>
            </a:extLst>
          </p:cNvPr>
          <p:cNvGrpSpPr/>
          <p:nvPr userDrawn="1"/>
        </p:nvGrpSpPr>
        <p:grpSpPr>
          <a:xfrm>
            <a:off x="0" y="0"/>
            <a:ext cx="12219080" cy="6858000"/>
            <a:chOff x="0" y="1"/>
            <a:chExt cx="12219080" cy="685800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B94052B2-955D-36A1-4E78-57583C7CDC24}"/>
                </a:ext>
              </a:extLst>
            </p:cNvPr>
            <p:cNvSpPr/>
            <p:nvPr userDrawn="1"/>
          </p:nvSpPr>
          <p:spPr>
            <a:xfrm>
              <a:off x="0" y="1"/>
              <a:ext cx="12192000" cy="6858000"/>
            </a:xfrm>
            <a:prstGeom prst="rect">
              <a:avLst/>
            </a:prstGeom>
            <a:solidFill>
              <a:srgbClr val="FFE1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0A17E91D-3E7E-B95F-4C2B-5770EA760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80" y="5018884"/>
              <a:ext cx="12192000" cy="1835332"/>
            </a:xfrm>
            <a:prstGeom prst="rect">
              <a:avLst/>
            </a:prstGeom>
          </p:spPr>
        </p:pic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A857BB4F-61B4-07E5-778D-640DCDB2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52" y="369116"/>
            <a:ext cx="10900096" cy="133384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2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2C52E55-1D84-2BE0-DCEC-5B1F3B161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952" y="2139194"/>
            <a:ext cx="5159230" cy="2759978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buSzPct val="100000"/>
              <a:tabLst/>
              <a:defRPr>
                <a:latin typeface="+mn-lt"/>
              </a:defRPr>
            </a:lvl1pPr>
            <a:lvl2pPr marL="54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2pPr>
            <a:lvl3pPr marL="81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3pPr>
            <a:lvl4pPr marL="108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4pPr>
            <a:lvl5pPr marL="135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9E9509D0-9598-0E93-6AA1-C917A8D75F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686" y="2139194"/>
            <a:ext cx="5363362" cy="2457973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buSzPct val="100000"/>
              <a:tabLst/>
              <a:defRPr>
                <a:latin typeface="+mn-lt"/>
              </a:defRPr>
            </a:lvl1pPr>
            <a:lvl2pPr marL="54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2pPr>
            <a:lvl3pPr marL="81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3pPr>
            <a:lvl4pPr marL="108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4pPr>
            <a:lvl5pPr marL="135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- geel 1 k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2029305F-C232-E479-71BA-05920CAA1D2B}"/>
              </a:ext>
            </a:extLst>
          </p:cNvPr>
          <p:cNvGrpSpPr/>
          <p:nvPr userDrawn="1"/>
        </p:nvGrpSpPr>
        <p:grpSpPr>
          <a:xfrm>
            <a:off x="0" y="0"/>
            <a:ext cx="12219080" cy="6858000"/>
            <a:chOff x="0" y="1"/>
            <a:chExt cx="12219080" cy="6858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A706DA10-137A-26A3-8CCD-B7AF6DC4E139}"/>
                </a:ext>
              </a:extLst>
            </p:cNvPr>
            <p:cNvSpPr/>
            <p:nvPr userDrawn="1"/>
          </p:nvSpPr>
          <p:spPr>
            <a:xfrm>
              <a:off x="0" y="1"/>
              <a:ext cx="12192000" cy="6858000"/>
            </a:xfrm>
            <a:prstGeom prst="rect">
              <a:avLst/>
            </a:prstGeom>
            <a:solidFill>
              <a:srgbClr val="FFE1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30634CE-837B-8450-131F-32697AB66D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80" y="5018884"/>
              <a:ext cx="12192000" cy="1835332"/>
            </a:xfrm>
            <a:prstGeom prst="rect">
              <a:avLst/>
            </a:prstGeom>
          </p:spPr>
        </p:pic>
      </p:grpSp>
      <p:sp>
        <p:nvSpPr>
          <p:cNvPr id="2" name="Tijdelijke aanduiding voor tekst 6">
            <a:extLst>
              <a:ext uri="{FF2B5EF4-FFF2-40B4-BE49-F238E27FC236}">
                <a16:creationId xmlns:a16="http://schemas.microsoft.com/office/drawing/2014/main" id="{5BA32D52-FB36-4612-081D-9E1024D8C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952" y="2139194"/>
            <a:ext cx="10900096" cy="2793533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buSzPct val="100000"/>
              <a:tabLst/>
              <a:defRPr sz="3600">
                <a:latin typeface="+mn-lt"/>
              </a:defRPr>
            </a:lvl1pPr>
            <a:lvl2pPr marL="540000" indent="-270000">
              <a:buSzPct val="100000"/>
              <a:buFont typeface="Systeemlettertype regulier"/>
              <a:buChar char="–"/>
              <a:tabLst/>
              <a:defRPr sz="3200">
                <a:latin typeface="+mn-lt"/>
              </a:defRPr>
            </a:lvl2pPr>
            <a:lvl3pPr marL="810000" indent="-270000">
              <a:buSzPct val="100000"/>
              <a:buFont typeface="Systeemlettertype regulier"/>
              <a:buChar char="–"/>
              <a:tabLst/>
              <a:defRPr sz="2800">
                <a:latin typeface="+mn-lt"/>
              </a:defRPr>
            </a:lvl3pPr>
            <a:lvl4pPr marL="1080000" indent="-270000">
              <a:buSzPct val="100000"/>
              <a:buFont typeface="Systeemlettertype regulier"/>
              <a:buChar char="–"/>
              <a:tabLst/>
              <a:defRPr sz="2400">
                <a:latin typeface="+mn-lt"/>
              </a:defRPr>
            </a:lvl4pPr>
            <a:lvl5pPr marL="1350000" indent="-270000">
              <a:buSzPct val="100000"/>
              <a:buFont typeface="Systeemlettertype regulier"/>
              <a:buChar char="–"/>
              <a:tabLst/>
              <a:defRPr sz="2400"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615458F2-F64A-B006-8AB1-767C442A1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52" y="369116"/>
            <a:ext cx="10900096" cy="133384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2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2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- wit 2 k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E5C1B026-73EA-FE28-5947-DD30092DED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952" y="2139194"/>
            <a:ext cx="5159230" cy="3498208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buSzPct val="100000"/>
              <a:tabLst/>
              <a:defRPr>
                <a:latin typeface="+mn-lt"/>
              </a:defRPr>
            </a:lvl1pPr>
            <a:lvl2pPr marL="54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2pPr>
            <a:lvl3pPr marL="81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3pPr>
            <a:lvl4pPr marL="108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4pPr>
            <a:lvl5pPr marL="135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44EB729-0E8E-2868-E297-53644FB2C7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686" y="2139194"/>
            <a:ext cx="5363362" cy="3498208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buSzPct val="100000"/>
              <a:tabLst/>
              <a:defRPr>
                <a:latin typeface="+mn-lt"/>
              </a:defRPr>
            </a:lvl1pPr>
            <a:lvl2pPr marL="54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2pPr>
            <a:lvl3pPr marL="81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3pPr>
            <a:lvl4pPr marL="108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4pPr>
            <a:lvl5pPr marL="135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138775F-D19A-1D07-064B-40A85675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52" y="369116"/>
            <a:ext cx="10900096" cy="133384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2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8F1AF683-7297-00D2-792F-457AEDACD9EE}"/>
              </a:ext>
            </a:extLst>
          </p:cNvPr>
          <p:cNvGrpSpPr/>
          <p:nvPr userDrawn="1"/>
        </p:nvGrpSpPr>
        <p:grpSpPr>
          <a:xfrm>
            <a:off x="0" y="5041892"/>
            <a:ext cx="12192000" cy="1816108"/>
            <a:chOff x="0" y="5041892"/>
            <a:chExt cx="12192000" cy="1816108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A58B952-FE95-94C6-5C94-4E69B09532DF}"/>
                </a:ext>
              </a:extLst>
            </p:cNvPr>
            <p:cNvSpPr/>
            <p:nvPr userDrawn="1"/>
          </p:nvSpPr>
          <p:spPr>
            <a:xfrm>
              <a:off x="0" y="5967663"/>
              <a:ext cx="12192000" cy="890337"/>
            </a:xfrm>
            <a:prstGeom prst="rect">
              <a:avLst/>
            </a:prstGeom>
            <a:solidFill>
              <a:srgbClr val="FFE1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F799A7AB-D0FF-9582-4AE0-209833CF159F}"/>
                </a:ext>
              </a:extLst>
            </p:cNvPr>
            <p:cNvGrpSpPr/>
            <p:nvPr userDrawn="1"/>
          </p:nvGrpSpPr>
          <p:grpSpPr>
            <a:xfrm>
              <a:off x="9255220" y="5041892"/>
              <a:ext cx="2290828" cy="1446992"/>
              <a:chOff x="4301405" y="239485"/>
              <a:chExt cx="3705286" cy="2340429"/>
            </a:xfrm>
          </p:grpSpPr>
          <p:sp>
            <p:nvSpPr>
              <p:cNvPr id="8" name="Afgeronde rechthoek 7">
                <a:extLst>
                  <a:ext uri="{FF2B5EF4-FFF2-40B4-BE49-F238E27FC236}">
                    <a16:creationId xmlns:a16="http://schemas.microsoft.com/office/drawing/2014/main" id="{043D36D4-F013-4EAE-2427-C0C2D956F922}"/>
                  </a:ext>
                </a:extLst>
              </p:cNvPr>
              <p:cNvSpPr/>
              <p:nvPr userDrawn="1"/>
            </p:nvSpPr>
            <p:spPr>
              <a:xfrm>
                <a:off x="4301405" y="239485"/>
                <a:ext cx="3705286" cy="2340429"/>
              </a:xfrm>
              <a:prstGeom prst="roundRect">
                <a:avLst>
                  <a:gd name="adj" fmla="val 2125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194535A1-8599-C9A3-BAC3-EC71BCEEE5E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808399" y="556238"/>
                <a:ext cx="2629359" cy="17711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2097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- wit 1 k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5F165C0A-91BA-1ED6-AC0B-CE41A1D164B8}"/>
              </a:ext>
            </a:extLst>
          </p:cNvPr>
          <p:cNvGrpSpPr/>
          <p:nvPr userDrawn="1"/>
        </p:nvGrpSpPr>
        <p:grpSpPr>
          <a:xfrm>
            <a:off x="0" y="5041892"/>
            <a:ext cx="12192000" cy="1816108"/>
            <a:chOff x="0" y="5041892"/>
            <a:chExt cx="12192000" cy="1816108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50C08BEC-174E-A7CA-C99A-EECD08A90C8B}"/>
                </a:ext>
              </a:extLst>
            </p:cNvPr>
            <p:cNvSpPr/>
            <p:nvPr userDrawn="1"/>
          </p:nvSpPr>
          <p:spPr>
            <a:xfrm>
              <a:off x="0" y="5967663"/>
              <a:ext cx="12192000" cy="890337"/>
            </a:xfrm>
            <a:prstGeom prst="rect">
              <a:avLst/>
            </a:prstGeom>
            <a:solidFill>
              <a:srgbClr val="FFE1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1CE1AA3A-19CA-80AC-060D-A07103645E68}"/>
                </a:ext>
              </a:extLst>
            </p:cNvPr>
            <p:cNvGrpSpPr/>
            <p:nvPr userDrawn="1"/>
          </p:nvGrpSpPr>
          <p:grpSpPr>
            <a:xfrm>
              <a:off x="9255220" y="5041892"/>
              <a:ext cx="2290828" cy="1446992"/>
              <a:chOff x="4301405" y="239485"/>
              <a:chExt cx="3705286" cy="2340429"/>
            </a:xfrm>
          </p:grpSpPr>
          <p:sp>
            <p:nvSpPr>
              <p:cNvPr id="10" name="Afgeronde rechthoek 9">
                <a:extLst>
                  <a:ext uri="{FF2B5EF4-FFF2-40B4-BE49-F238E27FC236}">
                    <a16:creationId xmlns:a16="http://schemas.microsoft.com/office/drawing/2014/main" id="{92F9A9E0-A320-DD03-FCDF-ACFE7EB80A7D}"/>
                  </a:ext>
                </a:extLst>
              </p:cNvPr>
              <p:cNvSpPr/>
              <p:nvPr userDrawn="1"/>
            </p:nvSpPr>
            <p:spPr>
              <a:xfrm>
                <a:off x="4301405" y="239485"/>
                <a:ext cx="3705286" cy="2340429"/>
              </a:xfrm>
              <a:prstGeom prst="roundRect">
                <a:avLst>
                  <a:gd name="adj" fmla="val 2125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E57BA7C3-F16A-2170-0B35-AB67CA7B6AF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808399" y="556238"/>
                <a:ext cx="2629359" cy="1771165"/>
              </a:xfrm>
              <a:prstGeom prst="rect">
                <a:avLst/>
              </a:prstGeom>
            </p:spPr>
          </p:pic>
        </p:grpSp>
      </p:grp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0DF9C495-3671-ABA6-541F-4552080B11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952" y="2139194"/>
            <a:ext cx="10900096" cy="3498208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buSzPct val="100000"/>
              <a:tabLst/>
              <a:defRPr sz="3600">
                <a:latin typeface="+mn-lt"/>
              </a:defRPr>
            </a:lvl1pPr>
            <a:lvl2pPr marL="540000" indent="-270000">
              <a:buSzPct val="100000"/>
              <a:buFont typeface="Systeemlettertype regulier"/>
              <a:buChar char="–"/>
              <a:tabLst/>
              <a:defRPr sz="3200">
                <a:latin typeface="+mn-lt"/>
              </a:defRPr>
            </a:lvl2pPr>
            <a:lvl3pPr marL="810000" indent="-270000">
              <a:buSzPct val="100000"/>
              <a:buFont typeface="Systeemlettertype regulier"/>
              <a:buChar char="–"/>
              <a:tabLst/>
              <a:defRPr sz="2800">
                <a:latin typeface="+mn-lt"/>
              </a:defRPr>
            </a:lvl3pPr>
            <a:lvl4pPr marL="1080000" indent="-270000">
              <a:buSzPct val="100000"/>
              <a:buFont typeface="Systeemlettertype regulier"/>
              <a:buChar char="–"/>
              <a:tabLst/>
              <a:defRPr sz="2400">
                <a:latin typeface="+mn-lt"/>
              </a:defRPr>
            </a:lvl4pPr>
            <a:lvl5pPr marL="1350000" indent="-270000">
              <a:buSzPct val="100000"/>
              <a:buFont typeface="Systeemlettertype regulier"/>
              <a:buChar char="–"/>
              <a:tabLst/>
              <a:defRPr sz="2400"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39F2568C-0704-1728-3E88-C7F80753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52" y="369116"/>
            <a:ext cx="10900096" cy="133384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2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- wit 2 kol + illust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3D674E59-023A-BC62-49A4-A9B5C8A28B9B}"/>
              </a:ext>
            </a:extLst>
          </p:cNvPr>
          <p:cNvGrpSpPr/>
          <p:nvPr userDrawn="1"/>
        </p:nvGrpSpPr>
        <p:grpSpPr>
          <a:xfrm>
            <a:off x="0" y="5041892"/>
            <a:ext cx="12192000" cy="1816108"/>
            <a:chOff x="0" y="5041892"/>
            <a:chExt cx="12192000" cy="1816108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F928F2EA-63C0-5CBC-2D16-50A554E032DF}"/>
                </a:ext>
              </a:extLst>
            </p:cNvPr>
            <p:cNvSpPr/>
            <p:nvPr userDrawn="1"/>
          </p:nvSpPr>
          <p:spPr>
            <a:xfrm>
              <a:off x="0" y="5967663"/>
              <a:ext cx="12192000" cy="890337"/>
            </a:xfrm>
            <a:prstGeom prst="rect">
              <a:avLst/>
            </a:prstGeom>
            <a:solidFill>
              <a:srgbClr val="FFE1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74BC2C32-90D9-C169-2D8D-677591FF6F55}"/>
                </a:ext>
              </a:extLst>
            </p:cNvPr>
            <p:cNvGrpSpPr/>
            <p:nvPr userDrawn="1"/>
          </p:nvGrpSpPr>
          <p:grpSpPr>
            <a:xfrm>
              <a:off x="9255220" y="5041892"/>
              <a:ext cx="2290828" cy="1446992"/>
              <a:chOff x="4301405" y="239485"/>
              <a:chExt cx="3705286" cy="2340429"/>
            </a:xfrm>
          </p:grpSpPr>
          <p:sp>
            <p:nvSpPr>
              <p:cNvPr id="8" name="Afgeronde rechthoek 7">
                <a:extLst>
                  <a:ext uri="{FF2B5EF4-FFF2-40B4-BE49-F238E27FC236}">
                    <a16:creationId xmlns:a16="http://schemas.microsoft.com/office/drawing/2014/main" id="{729AC6C3-AE48-DEC3-574E-2201D3800E7A}"/>
                  </a:ext>
                </a:extLst>
              </p:cNvPr>
              <p:cNvSpPr/>
              <p:nvPr userDrawn="1"/>
            </p:nvSpPr>
            <p:spPr>
              <a:xfrm>
                <a:off x="4301405" y="239485"/>
                <a:ext cx="3705286" cy="2340429"/>
              </a:xfrm>
              <a:prstGeom prst="roundRect">
                <a:avLst>
                  <a:gd name="adj" fmla="val 2125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71259766-C9C9-B67B-A16E-1E35B781B2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808399" y="556238"/>
                <a:ext cx="2629359" cy="1771165"/>
              </a:xfrm>
              <a:prstGeom prst="rect">
                <a:avLst/>
              </a:prstGeom>
            </p:spPr>
          </p:pic>
        </p:grpSp>
      </p:grp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044D5296-DDC7-2C1B-27C9-F771E37E0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2565" y="2139195"/>
            <a:ext cx="5242617" cy="2533582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buSzPct val="100000"/>
              <a:tabLst/>
              <a:defRPr>
                <a:latin typeface="+mn-lt"/>
              </a:defRPr>
            </a:lvl1pPr>
            <a:lvl2pPr marL="54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2pPr>
            <a:lvl3pPr marL="81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3pPr>
            <a:lvl4pPr marL="108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4pPr>
            <a:lvl5pPr marL="135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FE5E6BE9-F21D-38CF-666D-0228444F8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139195"/>
            <a:ext cx="5450048" cy="2533582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buSzPct val="100000"/>
              <a:tabLst/>
              <a:defRPr>
                <a:latin typeface="+mn-lt"/>
              </a:defRPr>
            </a:lvl1pPr>
            <a:lvl2pPr marL="54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2pPr>
            <a:lvl3pPr marL="81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3pPr>
            <a:lvl4pPr marL="108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4pPr>
            <a:lvl5pPr marL="1350000" indent="-270000">
              <a:buSzPct val="100000"/>
              <a:buFont typeface="Systeemlettertype regulier"/>
              <a:buChar char="–"/>
              <a:tabLst/>
              <a:defRPr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F945BA4C-1DC3-F0B1-C3B8-EAEF5B9F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52" y="369116"/>
            <a:ext cx="10900096" cy="133384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2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5F1772B-17A7-E4C1-9A2C-29C7C5CCCC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52" y="5637403"/>
            <a:ext cx="6976892" cy="105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5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- wit 1 kol + illust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E91C2510-034F-D183-26C2-FB2469F8C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952" y="2139194"/>
            <a:ext cx="10900096" cy="3498208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buSzPct val="100000"/>
              <a:tabLst/>
              <a:defRPr sz="3600">
                <a:latin typeface="+mn-lt"/>
              </a:defRPr>
            </a:lvl1pPr>
            <a:lvl2pPr marL="540000" indent="-270000">
              <a:buSzPct val="100000"/>
              <a:buFont typeface="Systeemlettertype regulier"/>
              <a:buChar char="–"/>
              <a:tabLst/>
              <a:defRPr sz="3200">
                <a:latin typeface="+mn-lt"/>
              </a:defRPr>
            </a:lvl2pPr>
            <a:lvl3pPr marL="810000" indent="-270000">
              <a:buSzPct val="100000"/>
              <a:buFont typeface="Systeemlettertype regulier"/>
              <a:buChar char="–"/>
              <a:tabLst/>
              <a:defRPr sz="2800">
                <a:latin typeface="+mn-lt"/>
              </a:defRPr>
            </a:lvl3pPr>
            <a:lvl4pPr marL="1080000" indent="-270000">
              <a:buSzPct val="100000"/>
              <a:buFont typeface="Systeemlettertype regulier"/>
              <a:buChar char="–"/>
              <a:tabLst/>
              <a:defRPr sz="2400">
                <a:latin typeface="+mn-lt"/>
              </a:defRPr>
            </a:lvl4pPr>
            <a:lvl5pPr marL="1350000" indent="-270000">
              <a:buSzPct val="100000"/>
              <a:buFont typeface="Systeemlettertype regulier"/>
              <a:buChar char="–"/>
              <a:tabLst/>
              <a:defRPr sz="2400"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422FD013-04AF-3166-B171-DCECEF60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52" y="369116"/>
            <a:ext cx="10900096" cy="133384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200"/>
              </a:lnSpc>
              <a:defRPr sz="42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A3385614-DF29-517E-5311-1678A3CCBC40}"/>
              </a:ext>
            </a:extLst>
          </p:cNvPr>
          <p:cNvGrpSpPr/>
          <p:nvPr userDrawn="1"/>
        </p:nvGrpSpPr>
        <p:grpSpPr>
          <a:xfrm>
            <a:off x="0" y="5041892"/>
            <a:ext cx="12192000" cy="1816108"/>
            <a:chOff x="0" y="5041892"/>
            <a:chExt cx="12192000" cy="1816108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8D4AB420-1EFE-7CC7-8B75-DE880CC8A3F8}"/>
                </a:ext>
              </a:extLst>
            </p:cNvPr>
            <p:cNvSpPr/>
            <p:nvPr userDrawn="1"/>
          </p:nvSpPr>
          <p:spPr>
            <a:xfrm>
              <a:off x="0" y="5967663"/>
              <a:ext cx="12192000" cy="890337"/>
            </a:xfrm>
            <a:prstGeom prst="rect">
              <a:avLst/>
            </a:prstGeom>
            <a:solidFill>
              <a:srgbClr val="FFE1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BC427EAE-BF40-6B0F-D404-A2D85EBDD602}"/>
                </a:ext>
              </a:extLst>
            </p:cNvPr>
            <p:cNvGrpSpPr/>
            <p:nvPr userDrawn="1"/>
          </p:nvGrpSpPr>
          <p:grpSpPr>
            <a:xfrm>
              <a:off x="9255220" y="5041892"/>
              <a:ext cx="2290828" cy="1446992"/>
              <a:chOff x="4301405" y="239485"/>
              <a:chExt cx="3705286" cy="2340429"/>
            </a:xfrm>
          </p:grpSpPr>
          <p:sp>
            <p:nvSpPr>
              <p:cNvPr id="7" name="Afgeronde rechthoek 6">
                <a:extLst>
                  <a:ext uri="{FF2B5EF4-FFF2-40B4-BE49-F238E27FC236}">
                    <a16:creationId xmlns:a16="http://schemas.microsoft.com/office/drawing/2014/main" id="{110D976A-F4BD-E6A3-B141-0FB35A92931B}"/>
                  </a:ext>
                </a:extLst>
              </p:cNvPr>
              <p:cNvSpPr/>
              <p:nvPr userDrawn="1"/>
            </p:nvSpPr>
            <p:spPr>
              <a:xfrm>
                <a:off x="4301405" y="239485"/>
                <a:ext cx="3705286" cy="2340429"/>
              </a:xfrm>
              <a:prstGeom prst="roundRect">
                <a:avLst>
                  <a:gd name="adj" fmla="val 2125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31FD197-ABCA-4D76-967C-DE01B0E405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808399" y="556238"/>
                <a:ext cx="2629359" cy="1771165"/>
              </a:xfrm>
              <a:prstGeom prst="rect">
                <a:avLst/>
              </a:prstGeom>
            </p:spPr>
          </p:pic>
        </p:grp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81219C33-1DFD-4119-89B7-2491E93F9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52" y="5637403"/>
            <a:ext cx="6976892" cy="105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75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7" r:id="rId4"/>
    <p:sldLayoutId id="2147483652" r:id="rId5"/>
    <p:sldLayoutId id="2147483653" r:id="rId6"/>
    <p:sldLayoutId id="2147483654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637D0-6910-8F6A-6A1D-84C97E67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8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stoel, meubels, licht&#10;&#10;Automatisch gegenereerde beschrijving">
            <a:extLst>
              <a:ext uri="{FF2B5EF4-FFF2-40B4-BE49-F238E27FC236}">
                <a16:creationId xmlns:a16="http://schemas.microsoft.com/office/drawing/2014/main" id="{B5CC73B7-D9A3-77FF-9E37-B6395FC8FF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56" t="22018" r="30345" b="2494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AB97994-4224-26D6-9224-E8A779D25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748" y="1631755"/>
            <a:ext cx="5595078" cy="3051860"/>
          </a:xfrm>
          <a:prstGeom prst="rect">
            <a:avLst/>
          </a:prstGeom>
        </p:spPr>
      </p:pic>
      <p:grpSp>
        <p:nvGrpSpPr>
          <p:cNvPr id="12" name="Groep 11">
            <a:extLst>
              <a:ext uri="{FF2B5EF4-FFF2-40B4-BE49-F238E27FC236}">
                <a16:creationId xmlns:a16="http://schemas.microsoft.com/office/drawing/2014/main" id="{2443ED9B-3D3C-81E9-58A5-4C2034D2F54D}"/>
              </a:ext>
            </a:extLst>
          </p:cNvPr>
          <p:cNvGrpSpPr/>
          <p:nvPr/>
        </p:nvGrpSpPr>
        <p:grpSpPr>
          <a:xfrm>
            <a:off x="308765" y="-846293"/>
            <a:ext cx="2369446" cy="2329543"/>
            <a:chOff x="4011249" y="-958820"/>
            <a:chExt cx="3468756" cy="3410340"/>
          </a:xfrm>
        </p:grpSpPr>
        <p:sp>
          <p:nvSpPr>
            <p:cNvPr id="13" name="Afgeronde rechthoek 12">
              <a:extLst>
                <a:ext uri="{FF2B5EF4-FFF2-40B4-BE49-F238E27FC236}">
                  <a16:creationId xmlns:a16="http://schemas.microsoft.com/office/drawing/2014/main" id="{76876B1A-A8FF-6933-5BD9-086B42CC591C}"/>
                </a:ext>
              </a:extLst>
            </p:cNvPr>
            <p:cNvSpPr/>
            <p:nvPr userDrawn="1"/>
          </p:nvSpPr>
          <p:spPr>
            <a:xfrm>
              <a:off x="4011249" y="-958820"/>
              <a:ext cx="3468756" cy="3410340"/>
            </a:xfrm>
            <a:prstGeom prst="roundRect">
              <a:avLst>
                <a:gd name="adj" fmla="val 2125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4E90D95-0F2B-BF70-77D5-FD229769D4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30947" y="497517"/>
              <a:ext cx="2629359" cy="1771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2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164B5-DD58-D56C-F7BF-AD0EC31B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0C069C-1BF0-A750-0A73-A31B63A64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315CAC-FB46-38E6-623D-BF0BA9A33E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8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78E2F48-0078-C052-DD3A-9A9A6CD856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2DF448-D774-95CF-8B7E-ADA6DF72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4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2C223C1-3D05-F30A-19A3-A4294628D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2565" y="2139194"/>
            <a:ext cx="5242617" cy="270552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B3C535-A45D-8FE8-2AA4-F2A765270C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139194"/>
            <a:ext cx="5450048" cy="270552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A8B14C-5BFE-191C-775F-A97A15F5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E28EC1E-4A58-458F-0FDB-9920EAE0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8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76DDB77-2060-A6C9-086D-75D38E15A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980E82-F8D5-07FC-8017-B3A67405F2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196EE8C-C498-51A3-5AB1-9DF77BF6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1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02BC5EB-ECCD-3905-C327-2CC959DC7E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952" y="2139194"/>
            <a:ext cx="10900096" cy="264135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60472A-593A-654D-E667-0DBFCCC6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44FEA9D3B9434AAD3A1C7025DB771E" ma:contentTypeVersion="16" ma:contentTypeDescription="Een nieuw document maken." ma:contentTypeScope="" ma:versionID="24f80a2d426c2b8eb14b2f2865aef892">
  <xsd:schema xmlns:xsd="http://www.w3.org/2001/XMLSchema" xmlns:xs="http://www.w3.org/2001/XMLSchema" xmlns:p="http://schemas.microsoft.com/office/2006/metadata/properties" xmlns:ns2="f8d1e1bb-086e-401a-9e57-f71f2177aeeb" xmlns:ns3="e2d18fe8-5bfc-4ffe-9585-dd4daeed98f8" targetNamespace="http://schemas.microsoft.com/office/2006/metadata/properties" ma:root="true" ma:fieldsID="2f6a1ad180b6378675bff744d3a32c7e" ns2:_="" ns3:_="">
    <xsd:import namespace="f8d1e1bb-086e-401a-9e57-f71f2177aeeb"/>
    <xsd:import namespace="e2d18fe8-5bfc-4ffe-9585-dd4daeed98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1e1bb-086e-401a-9e57-f71f2177a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a80e0af8-415e-481d-8b31-c33fc10961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d18fe8-5bfc-4ffe-9585-dd4daeed98f8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d1e1bb-086e-401a-9e57-f71f2177aeeb">
      <Terms xmlns="http://schemas.microsoft.com/office/infopath/2007/PartnerControls"/>
    </lcf76f155ced4ddcb4097134ff3c332f>
    <SharedWithUsers xmlns="e2d18fe8-5bfc-4ffe-9585-dd4daeed98f8">
      <UserInfo>
        <DisplayName>Ries Bode | digiGO</DisplayName>
        <AccountId>27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8C94C5-0CE1-4AEE-963B-1AF4A336A4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d1e1bb-086e-401a-9e57-f71f2177aeeb"/>
    <ds:schemaRef ds:uri="e2d18fe8-5bfc-4ffe-9585-dd4daeed98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7E0DD8-0307-45EA-89EF-6F5CFA641B7E}">
  <ds:schemaRefs>
    <ds:schemaRef ds:uri="f8d1e1bb-086e-401a-9e57-f71f2177aeeb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2d18fe8-5bfc-4ffe-9585-dd4daeed98f8"/>
  </ds:schemaRefs>
</ds:datastoreItem>
</file>

<file path=customXml/itemProps3.xml><?xml version="1.0" encoding="utf-8"?>
<ds:datastoreItem xmlns:ds="http://schemas.openxmlformats.org/officeDocument/2006/customXml" ds:itemID="{F5C3A219-7A38-4DC8-8CA5-C4494A303F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</Words>
  <Application>Microsoft Office PowerPoint</Application>
  <PresentationFormat>Breedbeeld</PresentationFormat>
  <Paragraphs>2</Paragraphs>
  <Slides>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Titel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Mischa Zuyderduin</dc:creator>
  <cp:lastModifiedBy>Aukje van Lamoen | digiGO</cp:lastModifiedBy>
  <cp:revision>26</cp:revision>
  <dcterms:created xsi:type="dcterms:W3CDTF">2022-09-29T14:28:46Z</dcterms:created>
  <dcterms:modified xsi:type="dcterms:W3CDTF">2024-10-03T11:20:43Z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0x010100F944FEA9D3B9434AAD3A1C7025DB771E</vt:lpwstr>
  </property>
  <property fmtid="{D5CDD505-2E9C-101B-9397-08002B2CF9AE}" pid="3" name="Order">
    <vt:r8>303100</vt:r8>
  </property>
  <property fmtid="{D5CDD505-2E9C-101B-9397-08002B2CF9AE}" pid="4" name="xd_Signature">
    <vt:bool>false</vt:bool>
  </property>
  <property fmtid="{D5CDD505-2E9C-101B-9397-08002B2CF9AE}" pid="5" name="SharedWithUsers">
    <vt:lpwstr>27;#Ries Bode | digiGO</vt:lpwstr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ediaServiceImageTags">
    <vt:lpwstr/>
  </property>
  <property fmtid="{D5CDD505-2E9C-101B-9397-08002B2CF9AE}" pid="12" name="MSIP_Label_9a5d0dad-4b82-4998-933e-5782e04abc42_Enabled">
    <vt:lpwstr>true</vt:lpwstr>
  </property>
  <property fmtid="{D5CDD505-2E9C-101B-9397-08002B2CF9AE}" pid="13" name="MSIP_Label_9a5d0dad-4b82-4998-933e-5782e04abc42_SetDate">
    <vt:lpwstr>2024-08-29T14:42:36Z</vt:lpwstr>
  </property>
  <property fmtid="{D5CDD505-2E9C-101B-9397-08002B2CF9AE}" pid="14" name="MSIP_Label_9a5d0dad-4b82-4998-933e-5782e04abc42_Method">
    <vt:lpwstr>Standard</vt:lpwstr>
  </property>
  <property fmtid="{D5CDD505-2E9C-101B-9397-08002B2CF9AE}" pid="15" name="MSIP_Label_9a5d0dad-4b82-4998-933e-5782e04abc42_Name">
    <vt:lpwstr>Document - Standaard</vt:lpwstr>
  </property>
  <property fmtid="{D5CDD505-2E9C-101B-9397-08002B2CF9AE}" pid="16" name="MSIP_Label_9a5d0dad-4b82-4998-933e-5782e04abc42_SiteId">
    <vt:lpwstr>8e302e9b-19cf-42d9-8316-ee854208a526</vt:lpwstr>
  </property>
  <property fmtid="{D5CDD505-2E9C-101B-9397-08002B2CF9AE}" pid="17" name="MSIP_Label_9a5d0dad-4b82-4998-933e-5782e04abc42_ActionId">
    <vt:lpwstr>df9142cc-cf3f-4c46-b90d-049c04c07013</vt:lpwstr>
  </property>
  <property fmtid="{D5CDD505-2E9C-101B-9397-08002B2CF9AE}" pid="18" name="MSIP_Label_9a5d0dad-4b82-4998-933e-5782e04abc42_ContentBits">
    <vt:lpwstr>0</vt:lpwstr>
  </property>
</Properties>
</file>